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1" r:id="rId6"/>
    <p:sldId id="260" r:id="rId7"/>
    <p:sldId id="265" r:id="rId8"/>
    <p:sldId id="266" r:id="rId9"/>
    <p:sldId id="264" r:id="rId10"/>
    <p:sldId id="268" r:id="rId11"/>
    <p:sldId id="267" r:id="rId12"/>
    <p:sldId id="281" r:id="rId13"/>
    <p:sldId id="283" r:id="rId14"/>
    <p:sldId id="269" r:id="rId15"/>
    <p:sldId id="270" r:id="rId16"/>
    <p:sldId id="271" r:id="rId17"/>
    <p:sldId id="282" r:id="rId18"/>
    <p:sldId id="272" r:id="rId19"/>
    <p:sldId id="274" r:id="rId20"/>
    <p:sldId id="276" r:id="rId21"/>
    <p:sldId id="275" r:id="rId22"/>
    <p:sldId id="263" r:id="rId23"/>
    <p:sldId id="278" r:id="rId24"/>
    <p:sldId id="28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5040" autoAdjust="0"/>
  </p:normalViewPr>
  <p:slideViewPr>
    <p:cSldViewPr snapToGrid="0">
      <p:cViewPr varScale="1">
        <p:scale>
          <a:sx n="68" d="100"/>
          <a:sy n="68" d="100"/>
        </p:scale>
        <p:origin x="78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2" d="100"/>
        <a:sy n="52" d="100"/>
      </p:scale>
      <p:origin x="0" y="-3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A2720E-7D4C-48C5-A625-D46ABA822EA8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1BBF47-A608-49C7-87C4-BE37CB77788A}">
      <dgm:prSet phldrT="[Text]" custT="1"/>
      <dgm:spPr/>
      <dgm:t>
        <a:bodyPr/>
        <a:lstStyle/>
        <a:p>
          <a:r>
            <a:rPr lang="en-US" sz="3200" dirty="0">
              <a:solidFill>
                <a:schemeClr val="tx1"/>
              </a:solidFill>
            </a:rPr>
            <a:t>Get up</a:t>
          </a:r>
        </a:p>
      </dgm:t>
    </dgm:pt>
    <dgm:pt modelId="{6A19EC11-C5A1-4C3C-8EBD-E6F8B5676754}" type="parTrans" cxnId="{7D9FE09F-712F-4302-B31B-FFE854C0EDA9}">
      <dgm:prSet/>
      <dgm:spPr/>
      <dgm:t>
        <a:bodyPr/>
        <a:lstStyle/>
        <a:p>
          <a:endParaRPr lang="en-US"/>
        </a:p>
      </dgm:t>
    </dgm:pt>
    <dgm:pt modelId="{F6A083E9-09D1-4E84-9F66-EF23A00CC091}" type="sibTrans" cxnId="{7D9FE09F-712F-4302-B31B-FFE854C0EDA9}">
      <dgm:prSet/>
      <dgm:spPr/>
      <dgm:t>
        <a:bodyPr/>
        <a:lstStyle/>
        <a:p>
          <a:endParaRPr lang="en-US"/>
        </a:p>
      </dgm:t>
    </dgm:pt>
    <dgm:pt modelId="{485D37BD-A3DD-4A03-A002-E971453BC77E}">
      <dgm:prSet phldrT="[Text]" custT="1"/>
      <dgm:spPr/>
      <dgm:t>
        <a:bodyPr/>
        <a:lstStyle/>
        <a:p>
          <a:r>
            <a:rPr lang="en-US" sz="3200" dirty="0">
              <a:solidFill>
                <a:schemeClr val="tx1"/>
              </a:solidFill>
            </a:rPr>
            <a:t>Wash</a:t>
          </a:r>
        </a:p>
      </dgm:t>
    </dgm:pt>
    <dgm:pt modelId="{CFDCAD81-2FA2-4C4F-8A1C-58913BEE9C3F}" type="parTrans" cxnId="{0979A2C3-25EE-408B-8759-DE278A28BBB1}">
      <dgm:prSet/>
      <dgm:spPr/>
      <dgm:t>
        <a:bodyPr/>
        <a:lstStyle/>
        <a:p>
          <a:endParaRPr lang="en-US"/>
        </a:p>
      </dgm:t>
    </dgm:pt>
    <dgm:pt modelId="{3B0EBBA0-003F-4B44-84AE-CA71CDEB7BAA}" type="sibTrans" cxnId="{0979A2C3-25EE-408B-8759-DE278A28BBB1}">
      <dgm:prSet/>
      <dgm:spPr/>
      <dgm:t>
        <a:bodyPr/>
        <a:lstStyle/>
        <a:p>
          <a:endParaRPr lang="en-US"/>
        </a:p>
      </dgm:t>
    </dgm:pt>
    <dgm:pt modelId="{75FDCFA9-2146-4FB3-B0AB-F3D944852420}">
      <dgm:prSet phldrT="[Text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</a:rPr>
            <a:t>Breakfast</a:t>
          </a:r>
        </a:p>
      </dgm:t>
    </dgm:pt>
    <dgm:pt modelId="{452C10C5-BA03-4042-B776-FD994223E58F}" type="parTrans" cxnId="{8750FC7E-F65F-4E7F-AFEE-215F7FD75AF2}">
      <dgm:prSet/>
      <dgm:spPr/>
      <dgm:t>
        <a:bodyPr/>
        <a:lstStyle/>
        <a:p>
          <a:endParaRPr lang="en-US"/>
        </a:p>
      </dgm:t>
    </dgm:pt>
    <dgm:pt modelId="{71CA8AEE-1C14-4B83-9E6F-6528709DBED3}" type="sibTrans" cxnId="{8750FC7E-F65F-4E7F-AFEE-215F7FD75AF2}">
      <dgm:prSet/>
      <dgm:spPr/>
      <dgm:t>
        <a:bodyPr/>
        <a:lstStyle/>
        <a:p>
          <a:endParaRPr lang="en-US"/>
        </a:p>
      </dgm:t>
    </dgm:pt>
    <dgm:pt modelId="{68D91180-7C12-4BA0-ADB2-956E27DD25C7}">
      <dgm:prSet phldrT="[Text]" custT="1"/>
      <dgm:spPr/>
      <dgm:t>
        <a:bodyPr/>
        <a:lstStyle/>
        <a:p>
          <a:r>
            <a:rPr lang="en-US" sz="3200" dirty="0">
              <a:solidFill>
                <a:schemeClr val="tx1"/>
              </a:solidFill>
            </a:rPr>
            <a:t>Brush</a:t>
          </a:r>
        </a:p>
      </dgm:t>
    </dgm:pt>
    <dgm:pt modelId="{B8ED9B43-4FBE-4E89-8E9C-F7491E46ABBD}" type="parTrans" cxnId="{B98F3F23-C2BD-4D77-8710-3F153FDC6924}">
      <dgm:prSet/>
      <dgm:spPr/>
      <dgm:t>
        <a:bodyPr/>
        <a:lstStyle/>
        <a:p>
          <a:endParaRPr lang="en-US"/>
        </a:p>
      </dgm:t>
    </dgm:pt>
    <dgm:pt modelId="{E0BFCE0A-3266-44B6-9A1A-9840FC28432F}" type="sibTrans" cxnId="{B98F3F23-C2BD-4D77-8710-3F153FDC6924}">
      <dgm:prSet/>
      <dgm:spPr/>
      <dgm:t>
        <a:bodyPr/>
        <a:lstStyle/>
        <a:p>
          <a:endParaRPr lang="en-US"/>
        </a:p>
      </dgm:t>
    </dgm:pt>
    <dgm:pt modelId="{C0996A4D-6CE6-4168-9A30-ACB567D4A8D2}">
      <dgm:prSet phldrT="[Text]" custT="1"/>
      <dgm:spPr/>
      <dgm:t>
        <a:bodyPr/>
        <a:lstStyle/>
        <a:p>
          <a:r>
            <a:rPr lang="en-US" sz="3200" dirty="0">
              <a:solidFill>
                <a:schemeClr val="tx1"/>
              </a:solidFill>
            </a:rPr>
            <a:t>Go to school</a:t>
          </a:r>
        </a:p>
      </dgm:t>
    </dgm:pt>
    <dgm:pt modelId="{1C948A3B-E944-4FC0-86F8-A7531F70A70B}" type="parTrans" cxnId="{CFE261AA-94A2-4D10-B63B-56ABD9CA9F81}">
      <dgm:prSet/>
      <dgm:spPr/>
      <dgm:t>
        <a:bodyPr/>
        <a:lstStyle/>
        <a:p>
          <a:endParaRPr lang="en-US"/>
        </a:p>
      </dgm:t>
    </dgm:pt>
    <dgm:pt modelId="{2A237D16-136E-44A9-9532-6D6D116D39CB}" type="sibTrans" cxnId="{CFE261AA-94A2-4D10-B63B-56ABD9CA9F81}">
      <dgm:prSet/>
      <dgm:spPr/>
      <dgm:t>
        <a:bodyPr/>
        <a:lstStyle/>
        <a:p>
          <a:endParaRPr lang="en-US"/>
        </a:p>
      </dgm:t>
    </dgm:pt>
    <dgm:pt modelId="{DBC25A2E-FC2B-4A30-8C8B-DB9F1DD37B7A}" type="pres">
      <dgm:prSet presAssocID="{4CA2720E-7D4C-48C5-A625-D46ABA822EA8}" presName="cycle" presStyleCnt="0">
        <dgm:presLayoutVars>
          <dgm:dir/>
          <dgm:resizeHandles val="exact"/>
        </dgm:presLayoutVars>
      </dgm:prSet>
      <dgm:spPr/>
    </dgm:pt>
    <dgm:pt modelId="{D2979918-6F38-4235-BCB3-F64B86A5D423}" type="pres">
      <dgm:prSet presAssocID="{221BBF47-A608-49C7-87C4-BE37CB77788A}" presName="node" presStyleLbl="node1" presStyleIdx="0" presStyleCnt="5">
        <dgm:presLayoutVars>
          <dgm:bulletEnabled val="1"/>
        </dgm:presLayoutVars>
      </dgm:prSet>
      <dgm:spPr/>
    </dgm:pt>
    <dgm:pt modelId="{977D7A1D-49DE-4A37-BB1E-D6568DAAA229}" type="pres">
      <dgm:prSet presAssocID="{F6A083E9-09D1-4E84-9F66-EF23A00CC091}" presName="sibTrans" presStyleLbl="sibTrans2D1" presStyleIdx="0" presStyleCnt="5"/>
      <dgm:spPr/>
    </dgm:pt>
    <dgm:pt modelId="{B5169B1B-DFB4-4E87-AEAB-7A7D69280B62}" type="pres">
      <dgm:prSet presAssocID="{F6A083E9-09D1-4E84-9F66-EF23A00CC091}" presName="connectorText" presStyleLbl="sibTrans2D1" presStyleIdx="0" presStyleCnt="5"/>
      <dgm:spPr/>
    </dgm:pt>
    <dgm:pt modelId="{6161D002-955A-4E4F-B029-81D207CC4332}" type="pres">
      <dgm:prSet presAssocID="{485D37BD-A3DD-4A03-A002-E971453BC77E}" presName="node" presStyleLbl="node1" presStyleIdx="1" presStyleCnt="5">
        <dgm:presLayoutVars>
          <dgm:bulletEnabled val="1"/>
        </dgm:presLayoutVars>
      </dgm:prSet>
      <dgm:spPr/>
    </dgm:pt>
    <dgm:pt modelId="{C07E5D94-2E0C-41D5-8E61-E476F740C400}" type="pres">
      <dgm:prSet presAssocID="{3B0EBBA0-003F-4B44-84AE-CA71CDEB7BAA}" presName="sibTrans" presStyleLbl="sibTrans2D1" presStyleIdx="1" presStyleCnt="5"/>
      <dgm:spPr/>
    </dgm:pt>
    <dgm:pt modelId="{E717394E-F011-45C6-82E9-D7E268E02D67}" type="pres">
      <dgm:prSet presAssocID="{3B0EBBA0-003F-4B44-84AE-CA71CDEB7BAA}" presName="connectorText" presStyleLbl="sibTrans2D1" presStyleIdx="1" presStyleCnt="5"/>
      <dgm:spPr/>
    </dgm:pt>
    <dgm:pt modelId="{B059CE61-A0E5-4796-A704-46A5F0113A04}" type="pres">
      <dgm:prSet presAssocID="{75FDCFA9-2146-4FB3-B0AB-F3D944852420}" presName="node" presStyleLbl="node1" presStyleIdx="2" presStyleCnt="5">
        <dgm:presLayoutVars>
          <dgm:bulletEnabled val="1"/>
        </dgm:presLayoutVars>
      </dgm:prSet>
      <dgm:spPr/>
    </dgm:pt>
    <dgm:pt modelId="{479B1B2B-4B72-4793-9EF4-87BC300C7679}" type="pres">
      <dgm:prSet presAssocID="{71CA8AEE-1C14-4B83-9E6F-6528709DBED3}" presName="sibTrans" presStyleLbl="sibTrans2D1" presStyleIdx="2" presStyleCnt="5"/>
      <dgm:spPr/>
    </dgm:pt>
    <dgm:pt modelId="{4F305966-517E-4449-BB7D-30855C644C22}" type="pres">
      <dgm:prSet presAssocID="{71CA8AEE-1C14-4B83-9E6F-6528709DBED3}" presName="connectorText" presStyleLbl="sibTrans2D1" presStyleIdx="2" presStyleCnt="5"/>
      <dgm:spPr/>
    </dgm:pt>
    <dgm:pt modelId="{C9414660-98CE-4098-85F4-22A5CBE3D0F9}" type="pres">
      <dgm:prSet presAssocID="{68D91180-7C12-4BA0-ADB2-956E27DD25C7}" presName="node" presStyleLbl="node1" presStyleIdx="3" presStyleCnt="5">
        <dgm:presLayoutVars>
          <dgm:bulletEnabled val="1"/>
        </dgm:presLayoutVars>
      </dgm:prSet>
      <dgm:spPr/>
    </dgm:pt>
    <dgm:pt modelId="{6F37502E-8531-4A05-8C74-27C1BD2F147C}" type="pres">
      <dgm:prSet presAssocID="{E0BFCE0A-3266-44B6-9A1A-9840FC28432F}" presName="sibTrans" presStyleLbl="sibTrans2D1" presStyleIdx="3" presStyleCnt="5"/>
      <dgm:spPr/>
    </dgm:pt>
    <dgm:pt modelId="{4F77CE58-A3AD-46D3-BFE5-6BC4752C9593}" type="pres">
      <dgm:prSet presAssocID="{E0BFCE0A-3266-44B6-9A1A-9840FC28432F}" presName="connectorText" presStyleLbl="sibTrans2D1" presStyleIdx="3" presStyleCnt="5"/>
      <dgm:spPr/>
    </dgm:pt>
    <dgm:pt modelId="{7C75DF69-2B72-4B56-A927-AA4C9B5E1D00}" type="pres">
      <dgm:prSet presAssocID="{C0996A4D-6CE6-4168-9A30-ACB567D4A8D2}" presName="node" presStyleLbl="node1" presStyleIdx="4" presStyleCnt="5">
        <dgm:presLayoutVars>
          <dgm:bulletEnabled val="1"/>
        </dgm:presLayoutVars>
      </dgm:prSet>
      <dgm:spPr/>
    </dgm:pt>
    <dgm:pt modelId="{3D257958-CFF3-401B-9705-97CE24916AC6}" type="pres">
      <dgm:prSet presAssocID="{2A237D16-136E-44A9-9532-6D6D116D39CB}" presName="sibTrans" presStyleLbl="sibTrans2D1" presStyleIdx="4" presStyleCnt="5"/>
      <dgm:spPr/>
    </dgm:pt>
    <dgm:pt modelId="{7DE779FE-8EFC-440D-9351-B011604CF678}" type="pres">
      <dgm:prSet presAssocID="{2A237D16-136E-44A9-9532-6D6D116D39CB}" presName="connectorText" presStyleLbl="sibTrans2D1" presStyleIdx="4" presStyleCnt="5"/>
      <dgm:spPr/>
    </dgm:pt>
  </dgm:ptLst>
  <dgm:cxnLst>
    <dgm:cxn modelId="{B98F3F23-C2BD-4D77-8710-3F153FDC6924}" srcId="{4CA2720E-7D4C-48C5-A625-D46ABA822EA8}" destId="{68D91180-7C12-4BA0-ADB2-956E27DD25C7}" srcOrd="3" destOrd="0" parTransId="{B8ED9B43-4FBE-4E89-8E9C-F7491E46ABBD}" sibTransId="{E0BFCE0A-3266-44B6-9A1A-9840FC28432F}"/>
    <dgm:cxn modelId="{DF0E2332-0D0B-45CD-B038-7928B68F1052}" type="presOf" srcId="{221BBF47-A608-49C7-87C4-BE37CB77788A}" destId="{D2979918-6F38-4235-BCB3-F64B86A5D423}" srcOrd="0" destOrd="0" presId="urn:microsoft.com/office/officeart/2005/8/layout/cycle2"/>
    <dgm:cxn modelId="{AB5E2E34-497E-4A6A-887B-F7ED9CF98CC8}" type="presOf" srcId="{71CA8AEE-1C14-4B83-9E6F-6528709DBED3}" destId="{4F305966-517E-4449-BB7D-30855C644C22}" srcOrd="1" destOrd="0" presId="urn:microsoft.com/office/officeart/2005/8/layout/cycle2"/>
    <dgm:cxn modelId="{94AB1C3F-8275-4AEB-A4BD-DB351CB2F609}" type="presOf" srcId="{4CA2720E-7D4C-48C5-A625-D46ABA822EA8}" destId="{DBC25A2E-FC2B-4A30-8C8B-DB9F1DD37B7A}" srcOrd="0" destOrd="0" presId="urn:microsoft.com/office/officeart/2005/8/layout/cycle2"/>
    <dgm:cxn modelId="{4A52213F-B113-4CB4-A0EA-19DB286B2B1C}" type="presOf" srcId="{3B0EBBA0-003F-4B44-84AE-CA71CDEB7BAA}" destId="{E717394E-F011-45C6-82E9-D7E268E02D67}" srcOrd="1" destOrd="0" presId="urn:microsoft.com/office/officeart/2005/8/layout/cycle2"/>
    <dgm:cxn modelId="{7034A25B-5084-40D5-9CB0-6D90DA71F49E}" type="presOf" srcId="{F6A083E9-09D1-4E84-9F66-EF23A00CC091}" destId="{B5169B1B-DFB4-4E87-AEAB-7A7D69280B62}" srcOrd="1" destOrd="0" presId="urn:microsoft.com/office/officeart/2005/8/layout/cycle2"/>
    <dgm:cxn modelId="{96102261-DA26-4138-AB25-A2EA3EA6E44E}" type="presOf" srcId="{3B0EBBA0-003F-4B44-84AE-CA71CDEB7BAA}" destId="{C07E5D94-2E0C-41D5-8E61-E476F740C400}" srcOrd="0" destOrd="0" presId="urn:microsoft.com/office/officeart/2005/8/layout/cycle2"/>
    <dgm:cxn modelId="{CCC4824B-CFA0-479B-A816-9E54A3D9970D}" type="presOf" srcId="{E0BFCE0A-3266-44B6-9A1A-9840FC28432F}" destId="{4F77CE58-A3AD-46D3-BFE5-6BC4752C9593}" srcOrd="1" destOrd="0" presId="urn:microsoft.com/office/officeart/2005/8/layout/cycle2"/>
    <dgm:cxn modelId="{CB68AD4C-6EE8-4018-8956-46E431DD18E7}" type="presOf" srcId="{2A237D16-136E-44A9-9532-6D6D116D39CB}" destId="{3D257958-CFF3-401B-9705-97CE24916AC6}" srcOrd="0" destOrd="0" presId="urn:microsoft.com/office/officeart/2005/8/layout/cycle2"/>
    <dgm:cxn modelId="{A53DB750-8D40-43B4-8844-E13C208CF008}" type="presOf" srcId="{485D37BD-A3DD-4A03-A002-E971453BC77E}" destId="{6161D002-955A-4E4F-B029-81D207CC4332}" srcOrd="0" destOrd="0" presId="urn:microsoft.com/office/officeart/2005/8/layout/cycle2"/>
    <dgm:cxn modelId="{DE2D5A59-1214-4A88-A5AD-EC055DC688C8}" type="presOf" srcId="{F6A083E9-09D1-4E84-9F66-EF23A00CC091}" destId="{977D7A1D-49DE-4A37-BB1E-D6568DAAA229}" srcOrd="0" destOrd="0" presId="urn:microsoft.com/office/officeart/2005/8/layout/cycle2"/>
    <dgm:cxn modelId="{3730DC5A-F59B-4F7C-AE89-020D610A2563}" type="presOf" srcId="{C0996A4D-6CE6-4168-9A30-ACB567D4A8D2}" destId="{7C75DF69-2B72-4B56-A927-AA4C9B5E1D00}" srcOrd="0" destOrd="0" presId="urn:microsoft.com/office/officeart/2005/8/layout/cycle2"/>
    <dgm:cxn modelId="{8750FC7E-F65F-4E7F-AFEE-215F7FD75AF2}" srcId="{4CA2720E-7D4C-48C5-A625-D46ABA822EA8}" destId="{75FDCFA9-2146-4FB3-B0AB-F3D944852420}" srcOrd="2" destOrd="0" parTransId="{452C10C5-BA03-4042-B776-FD994223E58F}" sibTransId="{71CA8AEE-1C14-4B83-9E6F-6528709DBED3}"/>
    <dgm:cxn modelId="{1DE22A87-4B4A-45F1-BF4F-3CE766A02A1E}" type="presOf" srcId="{2A237D16-136E-44A9-9532-6D6D116D39CB}" destId="{7DE779FE-8EFC-440D-9351-B011604CF678}" srcOrd="1" destOrd="0" presId="urn:microsoft.com/office/officeart/2005/8/layout/cycle2"/>
    <dgm:cxn modelId="{7D9FE09F-712F-4302-B31B-FFE854C0EDA9}" srcId="{4CA2720E-7D4C-48C5-A625-D46ABA822EA8}" destId="{221BBF47-A608-49C7-87C4-BE37CB77788A}" srcOrd="0" destOrd="0" parTransId="{6A19EC11-C5A1-4C3C-8EBD-E6F8B5676754}" sibTransId="{F6A083E9-09D1-4E84-9F66-EF23A00CC091}"/>
    <dgm:cxn modelId="{D518FDA3-3064-49E7-AF7E-EE301E4ADF77}" type="presOf" srcId="{E0BFCE0A-3266-44B6-9A1A-9840FC28432F}" destId="{6F37502E-8531-4A05-8C74-27C1BD2F147C}" srcOrd="0" destOrd="0" presId="urn:microsoft.com/office/officeart/2005/8/layout/cycle2"/>
    <dgm:cxn modelId="{83EC08A7-7B02-491D-9E78-A9061FDCB491}" type="presOf" srcId="{71CA8AEE-1C14-4B83-9E6F-6528709DBED3}" destId="{479B1B2B-4B72-4793-9EF4-87BC300C7679}" srcOrd="0" destOrd="0" presId="urn:microsoft.com/office/officeart/2005/8/layout/cycle2"/>
    <dgm:cxn modelId="{CFE261AA-94A2-4D10-B63B-56ABD9CA9F81}" srcId="{4CA2720E-7D4C-48C5-A625-D46ABA822EA8}" destId="{C0996A4D-6CE6-4168-9A30-ACB567D4A8D2}" srcOrd="4" destOrd="0" parTransId="{1C948A3B-E944-4FC0-86F8-A7531F70A70B}" sibTransId="{2A237D16-136E-44A9-9532-6D6D116D39CB}"/>
    <dgm:cxn modelId="{43E650BE-BE27-4292-822B-026B5409CAC6}" type="presOf" srcId="{75FDCFA9-2146-4FB3-B0AB-F3D944852420}" destId="{B059CE61-A0E5-4796-A704-46A5F0113A04}" srcOrd="0" destOrd="0" presId="urn:microsoft.com/office/officeart/2005/8/layout/cycle2"/>
    <dgm:cxn modelId="{0979A2C3-25EE-408B-8759-DE278A28BBB1}" srcId="{4CA2720E-7D4C-48C5-A625-D46ABA822EA8}" destId="{485D37BD-A3DD-4A03-A002-E971453BC77E}" srcOrd="1" destOrd="0" parTransId="{CFDCAD81-2FA2-4C4F-8A1C-58913BEE9C3F}" sibTransId="{3B0EBBA0-003F-4B44-84AE-CA71CDEB7BAA}"/>
    <dgm:cxn modelId="{33F9C0DF-96D7-4639-AF75-BA5B9DC420DE}" type="presOf" srcId="{68D91180-7C12-4BA0-ADB2-956E27DD25C7}" destId="{C9414660-98CE-4098-85F4-22A5CBE3D0F9}" srcOrd="0" destOrd="0" presId="urn:microsoft.com/office/officeart/2005/8/layout/cycle2"/>
    <dgm:cxn modelId="{C3C3E79D-0D53-4826-8C46-8B1A8BEAAF79}" type="presParOf" srcId="{DBC25A2E-FC2B-4A30-8C8B-DB9F1DD37B7A}" destId="{D2979918-6F38-4235-BCB3-F64B86A5D423}" srcOrd="0" destOrd="0" presId="urn:microsoft.com/office/officeart/2005/8/layout/cycle2"/>
    <dgm:cxn modelId="{61B315C2-7665-4F41-B947-BA373A1F4640}" type="presParOf" srcId="{DBC25A2E-FC2B-4A30-8C8B-DB9F1DD37B7A}" destId="{977D7A1D-49DE-4A37-BB1E-D6568DAAA229}" srcOrd="1" destOrd="0" presId="urn:microsoft.com/office/officeart/2005/8/layout/cycle2"/>
    <dgm:cxn modelId="{BBD7C2C7-EEBF-4B78-8BE2-8D0A26C2E709}" type="presParOf" srcId="{977D7A1D-49DE-4A37-BB1E-D6568DAAA229}" destId="{B5169B1B-DFB4-4E87-AEAB-7A7D69280B62}" srcOrd="0" destOrd="0" presId="urn:microsoft.com/office/officeart/2005/8/layout/cycle2"/>
    <dgm:cxn modelId="{2882D896-4F7F-4F64-AE42-228C091FE294}" type="presParOf" srcId="{DBC25A2E-FC2B-4A30-8C8B-DB9F1DD37B7A}" destId="{6161D002-955A-4E4F-B029-81D207CC4332}" srcOrd="2" destOrd="0" presId="urn:microsoft.com/office/officeart/2005/8/layout/cycle2"/>
    <dgm:cxn modelId="{28ECCCCC-E596-466E-95FA-FCD18B933A72}" type="presParOf" srcId="{DBC25A2E-FC2B-4A30-8C8B-DB9F1DD37B7A}" destId="{C07E5D94-2E0C-41D5-8E61-E476F740C400}" srcOrd="3" destOrd="0" presId="urn:microsoft.com/office/officeart/2005/8/layout/cycle2"/>
    <dgm:cxn modelId="{8510D889-6A75-4EE0-9F3E-B53891C97B7F}" type="presParOf" srcId="{C07E5D94-2E0C-41D5-8E61-E476F740C400}" destId="{E717394E-F011-45C6-82E9-D7E268E02D67}" srcOrd="0" destOrd="0" presId="urn:microsoft.com/office/officeart/2005/8/layout/cycle2"/>
    <dgm:cxn modelId="{628884BC-72B3-440A-981B-EC79F2EF56F0}" type="presParOf" srcId="{DBC25A2E-FC2B-4A30-8C8B-DB9F1DD37B7A}" destId="{B059CE61-A0E5-4796-A704-46A5F0113A04}" srcOrd="4" destOrd="0" presId="urn:microsoft.com/office/officeart/2005/8/layout/cycle2"/>
    <dgm:cxn modelId="{0A6B663F-2D0F-4E4F-94DB-DA99F80272EB}" type="presParOf" srcId="{DBC25A2E-FC2B-4A30-8C8B-DB9F1DD37B7A}" destId="{479B1B2B-4B72-4793-9EF4-87BC300C7679}" srcOrd="5" destOrd="0" presId="urn:microsoft.com/office/officeart/2005/8/layout/cycle2"/>
    <dgm:cxn modelId="{45229699-DFBF-419D-8D4F-AE185EE97B3E}" type="presParOf" srcId="{479B1B2B-4B72-4793-9EF4-87BC300C7679}" destId="{4F305966-517E-4449-BB7D-30855C644C22}" srcOrd="0" destOrd="0" presId="urn:microsoft.com/office/officeart/2005/8/layout/cycle2"/>
    <dgm:cxn modelId="{4E80796A-615D-4ED7-A58A-1889C77D5535}" type="presParOf" srcId="{DBC25A2E-FC2B-4A30-8C8B-DB9F1DD37B7A}" destId="{C9414660-98CE-4098-85F4-22A5CBE3D0F9}" srcOrd="6" destOrd="0" presId="urn:microsoft.com/office/officeart/2005/8/layout/cycle2"/>
    <dgm:cxn modelId="{1357C129-05A1-4919-BCFE-F784AE3CFA79}" type="presParOf" srcId="{DBC25A2E-FC2B-4A30-8C8B-DB9F1DD37B7A}" destId="{6F37502E-8531-4A05-8C74-27C1BD2F147C}" srcOrd="7" destOrd="0" presId="urn:microsoft.com/office/officeart/2005/8/layout/cycle2"/>
    <dgm:cxn modelId="{40C02EA5-D0F7-40A8-AF75-3BBCC7D486D6}" type="presParOf" srcId="{6F37502E-8531-4A05-8C74-27C1BD2F147C}" destId="{4F77CE58-A3AD-46D3-BFE5-6BC4752C9593}" srcOrd="0" destOrd="0" presId="urn:microsoft.com/office/officeart/2005/8/layout/cycle2"/>
    <dgm:cxn modelId="{7CF3FF88-A482-418A-8CED-6D40EF477933}" type="presParOf" srcId="{DBC25A2E-FC2B-4A30-8C8B-DB9F1DD37B7A}" destId="{7C75DF69-2B72-4B56-A927-AA4C9B5E1D00}" srcOrd="8" destOrd="0" presId="urn:microsoft.com/office/officeart/2005/8/layout/cycle2"/>
    <dgm:cxn modelId="{C6D4591C-E67D-41F6-A78A-3CE75B685155}" type="presParOf" srcId="{DBC25A2E-FC2B-4A30-8C8B-DB9F1DD37B7A}" destId="{3D257958-CFF3-401B-9705-97CE24916AC6}" srcOrd="9" destOrd="0" presId="urn:microsoft.com/office/officeart/2005/8/layout/cycle2"/>
    <dgm:cxn modelId="{93CA290F-93ED-4DBB-A6B4-039A025EDBB7}" type="presParOf" srcId="{3D257958-CFF3-401B-9705-97CE24916AC6}" destId="{7DE779FE-8EFC-440D-9351-B011604CF678}" srcOrd="0" destOrd="0" presId="urn:microsoft.com/office/officeart/2005/8/layout/cycle2"/>
  </dgm:cxnLst>
  <dgm:bg>
    <a:solidFill>
      <a:schemeClr val="accent4">
        <a:lumMod val="60000"/>
        <a:lumOff val="40000"/>
      </a:schemeClr>
    </a:solidFill>
  </dgm:bg>
  <dgm:whole>
    <a:ln w="38100"/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979918-6F38-4235-BCB3-F64B86A5D423}">
      <dsp:nvSpPr>
        <dsp:cNvPr id="0" name=""/>
        <dsp:cNvSpPr/>
      </dsp:nvSpPr>
      <dsp:spPr>
        <a:xfrm>
          <a:off x="3246437" y="534"/>
          <a:ext cx="1635124" cy="16351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tx1"/>
              </a:solidFill>
            </a:rPr>
            <a:t>Get up</a:t>
          </a:r>
        </a:p>
      </dsp:txBody>
      <dsp:txXfrm>
        <a:off x="3485895" y="239992"/>
        <a:ext cx="1156208" cy="1156208"/>
      </dsp:txXfrm>
    </dsp:sp>
    <dsp:sp modelId="{977D7A1D-49DE-4A37-BB1E-D6568DAAA229}">
      <dsp:nvSpPr>
        <dsp:cNvPr id="0" name=""/>
        <dsp:cNvSpPr/>
      </dsp:nvSpPr>
      <dsp:spPr>
        <a:xfrm rot="2160000">
          <a:off x="4830234" y="1257302"/>
          <a:ext cx="436123" cy="551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4842728" y="1329221"/>
        <a:ext cx="305286" cy="331112"/>
      </dsp:txXfrm>
    </dsp:sp>
    <dsp:sp modelId="{6161D002-955A-4E4F-B029-81D207CC4332}">
      <dsp:nvSpPr>
        <dsp:cNvPr id="0" name=""/>
        <dsp:cNvSpPr/>
      </dsp:nvSpPr>
      <dsp:spPr>
        <a:xfrm>
          <a:off x="5235001" y="1445310"/>
          <a:ext cx="1635124" cy="16351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tx1"/>
              </a:solidFill>
            </a:rPr>
            <a:t>Wash</a:t>
          </a:r>
        </a:p>
      </dsp:txBody>
      <dsp:txXfrm>
        <a:off x="5474459" y="1684768"/>
        <a:ext cx="1156208" cy="1156208"/>
      </dsp:txXfrm>
    </dsp:sp>
    <dsp:sp modelId="{C07E5D94-2E0C-41D5-8E61-E476F740C400}">
      <dsp:nvSpPr>
        <dsp:cNvPr id="0" name=""/>
        <dsp:cNvSpPr/>
      </dsp:nvSpPr>
      <dsp:spPr>
        <a:xfrm rot="6480000">
          <a:off x="5458534" y="3144055"/>
          <a:ext cx="436123" cy="551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 rot="10800000">
        <a:off x="5544168" y="3192209"/>
        <a:ext cx="305286" cy="331112"/>
      </dsp:txXfrm>
    </dsp:sp>
    <dsp:sp modelId="{B059CE61-A0E5-4796-A704-46A5F0113A04}">
      <dsp:nvSpPr>
        <dsp:cNvPr id="0" name=""/>
        <dsp:cNvSpPr/>
      </dsp:nvSpPr>
      <dsp:spPr>
        <a:xfrm>
          <a:off x="4475437" y="3783007"/>
          <a:ext cx="1635124" cy="16351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Breakfast</a:t>
          </a:r>
        </a:p>
      </dsp:txBody>
      <dsp:txXfrm>
        <a:off x="4714895" y="4022465"/>
        <a:ext cx="1156208" cy="1156208"/>
      </dsp:txXfrm>
    </dsp:sp>
    <dsp:sp modelId="{479B1B2B-4B72-4793-9EF4-87BC300C7679}">
      <dsp:nvSpPr>
        <dsp:cNvPr id="0" name=""/>
        <dsp:cNvSpPr/>
      </dsp:nvSpPr>
      <dsp:spPr>
        <a:xfrm rot="10800000">
          <a:off x="3858281" y="4324642"/>
          <a:ext cx="436123" cy="551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 rot="10800000">
        <a:off x="3989118" y="4435013"/>
        <a:ext cx="305286" cy="331112"/>
      </dsp:txXfrm>
    </dsp:sp>
    <dsp:sp modelId="{C9414660-98CE-4098-85F4-22A5CBE3D0F9}">
      <dsp:nvSpPr>
        <dsp:cNvPr id="0" name=""/>
        <dsp:cNvSpPr/>
      </dsp:nvSpPr>
      <dsp:spPr>
        <a:xfrm>
          <a:off x="2017437" y="3783007"/>
          <a:ext cx="1635124" cy="16351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tx1"/>
              </a:solidFill>
            </a:rPr>
            <a:t>Brush</a:t>
          </a:r>
        </a:p>
      </dsp:txBody>
      <dsp:txXfrm>
        <a:off x="2256895" y="4022465"/>
        <a:ext cx="1156208" cy="1156208"/>
      </dsp:txXfrm>
    </dsp:sp>
    <dsp:sp modelId="{6F37502E-8531-4A05-8C74-27C1BD2F147C}">
      <dsp:nvSpPr>
        <dsp:cNvPr id="0" name=""/>
        <dsp:cNvSpPr/>
      </dsp:nvSpPr>
      <dsp:spPr>
        <a:xfrm rot="15120000">
          <a:off x="2240970" y="3167533"/>
          <a:ext cx="436123" cy="551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 rot="10800000">
        <a:off x="2326604" y="3340121"/>
        <a:ext cx="305286" cy="331112"/>
      </dsp:txXfrm>
    </dsp:sp>
    <dsp:sp modelId="{7C75DF69-2B72-4B56-A927-AA4C9B5E1D00}">
      <dsp:nvSpPr>
        <dsp:cNvPr id="0" name=""/>
        <dsp:cNvSpPr/>
      </dsp:nvSpPr>
      <dsp:spPr>
        <a:xfrm>
          <a:off x="1257873" y="1445310"/>
          <a:ext cx="1635124" cy="16351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tx1"/>
              </a:solidFill>
            </a:rPr>
            <a:t>Go to school</a:t>
          </a:r>
        </a:p>
      </dsp:txBody>
      <dsp:txXfrm>
        <a:off x="1497331" y="1684768"/>
        <a:ext cx="1156208" cy="1156208"/>
      </dsp:txXfrm>
    </dsp:sp>
    <dsp:sp modelId="{3D257958-CFF3-401B-9705-97CE24916AC6}">
      <dsp:nvSpPr>
        <dsp:cNvPr id="0" name=""/>
        <dsp:cNvSpPr/>
      </dsp:nvSpPr>
      <dsp:spPr>
        <a:xfrm rot="19440000">
          <a:off x="2841670" y="1271812"/>
          <a:ext cx="436123" cy="551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2854164" y="1420635"/>
        <a:ext cx="305286" cy="3311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F5A7B-0127-48CA-851B-32F004CD9376}" type="datetimeFigureOut">
              <a:rPr lang="en-US" smtClean="0"/>
              <a:t>24-Mar-18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6D9C4-DA39-46BB-ADD2-0874B7F31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17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6D9C4-DA39-46BB-ADD2-0874B7F31C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064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6D9C4-DA39-46BB-ADD2-0874B7F31C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60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6D9C4-DA39-46BB-ADD2-0874B7F31C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79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6D9C4-DA39-46BB-ADD2-0874B7F31C4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24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6D9C4-DA39-46BB-ADD2-0874B7F31C4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958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6D9C4-DA39-46BB-ADD2-0874B7F31C4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2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E2F33-AD5A-4186-9D06-BB93C82F04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C443EB-5FDD-478F-931B-C0F46AF3CA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B0E9B-DA1C-414D-98B3-1F6A312D1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E0641-FDD0-4EC7-847C-1595B4E721B0}" type="datetimeFigureOut">
              <a:rPr lang="en-US" smtClean="0"/>
              <a:t>24-Mar-18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B3C62-AEC0-4335-8662-3008EAD2B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5DBB8-9B07-4B84-9F2D-BAB67A9F3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B8CE-5511-47FC-AC93-55CA4350F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60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31895-8A02-4342-996C-62D30D36B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1C6538-D947-4B50-8ECF-E6A5889BE5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111B7D-9B74-4A40-B488-AB69F9D2D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E0641-FDD0-4EC7-847C-1595B4E721B0}" type="datetimeFigureOut">
              <a:rPr lang="en-US" smtClean="0"/>
              <a:t>24-Mar-18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56AFA-000F-42BA-96B6-1DFA9F3D7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11320-5441-4FEA-BB59-D8A1C2FC2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B8CE-5511-47FC-AC93-55CA4350F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007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328A21-FC5A-4911-87FE-955B484324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D77BEE-A7C1-4A02-AEA3-E05223EF49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E0F16-E682-48F0-958A-86BC7E1EB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E0641-FDD0-4EC7-847C-1595B4E721B0}" type="datetimeFigureOut">
              <a:rPr lang="en-US" smtClean="0"/>
              <a:t>24-Mar-18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CABCEC-2C4F-4307-B83D-1EA8529AF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51AA99-793A-4EDF-AC65-70C21947A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B8CE-5511-47FC-AC93-55CA4350F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144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BF960-0515-4381-9306-49AD16470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187DE-7370-4378-892A-DFA5B2C19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DDC20-548B-410D-BB2E-171EBDF54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E0641-FDD0-4EC7-847C-1595B4E721B0}" type="datetimeFigureOut">
              <a:rPr lang="en-US" smtClean="0"/>
              <a:t>24-Mar-18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3AD4A-0EF8-4F16-9E7D-6DB2573B4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A886B-7EB7-4468-9FE2-7A3BCEAB8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B8CE-5511-47FC-AC93-55CA4350F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2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F8BFE-EED1-4308-B851-A66F6DF79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B6516-748A-4168-94B3-DD88DB33DA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09EE8-ABD5-402F-8630-FB1A046C8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E0641-FDD0-4EC7-847C-1595B4E721B0}" type="datetimeFigureOut">
              <a:rPr lang="en-US" smtClean="0"/>
              <a:t>24-Mar-18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AA219-8F1C-4C9D-8330-CF74F2845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20EB6-5808-4B7E-835E-D7F6E5615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B8CE-5511-47FC-AC93-55CA4350F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654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FEF4D-C2BB-489D-AD39-38F367451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67343-9F3D-4585-94CE-A47E77C1D5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154683-4499-48F1-9FAB-67403871C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534548-F146-46D1-A4A7-CB0C7F741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E0641-FDD0-4EC7-847C-1595B4E721B0}" type="datetimeFigureOut">
              <a:rPr lang="en-US" smtClean="0"/>
              <a:t>24-Mar-18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CE972D-CBC6-47C0-80DC-3F860B17B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F0307B-BC60-4077-BAAB-39FDA681D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B8CE-5511-47FC-AC93-55CA4350F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74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CDC9F-9552-4EA1-9DEE-C43C386DD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5FAA27-9D74-4C75-A52C-5D85B9AE5B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0C8E71-864E-4DF8-8348-DEB0086BE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FCA307-70ED-4C9C-8BF8-7C09EA66F8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ABCC4C-6084-449A-9CFE-CD48A5B99E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D3AF03-FEC2-4696-83E7-ABA48FB30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E0641-FDD0-4EC7-847C-1595B4E721B0}" type="datetimeFigureOut">
              <a:rPr lang="en-US" smtClean="0"/>
              <a:t>24-Mar-18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8962EC-E933-4A93-9881-6F1DE9ED2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8E6EE7-E3DE-4CCF-9B7B-1E14C120E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B8CE-5511-47FC-AC93-55CA4350F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78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07661-5C0A-423F-AA89-5E1364DF5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956D87-D1BF-4A00-946F-CA6578258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E0641-FDD0-4EC7-847C-1595B4E721B0}" type="datetimeFigureOut">
              <a:rPr lang="en-US" smtClean="0"/>
              <a:t>24-Mar-18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8E0F61-D20A-431E-B89F-8A146E36E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C131B8-14A4-4CCA-B47A-4EF1BAA54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B8CE-5511-47FC-AC93-55CA4350F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221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6B506F-7009-4634-8B48-4064161F8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E0641-FDD0-4EC7-847C-1595B4E721B0}" type="datetimeFigureOut">
              <a:rPr lang="en-US" smtClean="0"/>
              <a:t>24-Mar-18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DFF384-FC79-464D-948B-045186D9C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3F5B49-166F-4DFB-B265-D85912D6A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B8CE-5511-47FC-AC93-55CA4350F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13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1F3DA-2682-46A5-A992-F22DDE172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F667C-15EC-4C5A-927F-A0D408809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21D925-184C-47D8-ACDC-E5CD33850E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056699-3D38-4277-BDB3-CE6731B3D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E0641-FDD0-4EC7-847C-1595B4E721B0}" type="datetimeFigureOut">
              <a:rPr lang="en-US" smtClean="0"/>
              <a:t>24-Mar-18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1AACD7-EF39-4AC0-9A89-45FECAD65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C2BF29-5C86-47EE-91F4-0467A11AB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B8CE-5511-47FC-AC93-55CA4350F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90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5A9AF-DDCA-4888-B8A2-A35FE8221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275FAF-46DA-4979-912C-6F5391D4A1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6677EC-1575-4B8D-9814-B5F3DC9956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F1719E-D9D2-44B7-A558-A774EEBB2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E0641-FDD0-4EC7-847C-1595B4E721B0}" type="datetimeFigureOut">
              <a:rPr lang="en-US" smtClean="0"/>
              <a:t>24-Mar-18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A95146-6894-497C-BB13-42CAC7510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97E03C-25F6-42B3-9C57-161A55F4F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B8CE-5511-47FC-AC93-55CA4350F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57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37620D-811E-4564-BC8E-6B6A3019D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F11AC0-23B6-409D-B64F-EBABA69BA3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0D0E7-828E-41DE-BA14-1FC5D953B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E0641-FDD0-4EC7-847C-1595B4E721B0}" type="datetimeFigureOut">
              <a:rPr lang="en-US" smtClean="0"/>
              <a:t>24-Mar-18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01D4F-ECE9-4735-B5CB-B087844EB8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9B348-3671-47AD-BBA5-E644C61670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2B8CE-5511-47FC-AC93-55CA4350F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66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9BED7AA-1F35-4148-A430-406723287FC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07" b="7755"/>
          <a:stretch/>
        </p:blipFill>
        <p:spPr>
          <a:xfrm>
            <a:off x="1710612" y="114529"/>
            <a:ext cx="8595438" cy="5614468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D36007F-77E8-485F-9E06-ECD83BDC6FA0}"/>
              </a:ext>
            </a:extLst>
          </p:cNvPr>
          <p:cNvSpPr txBox="1"/>
          <p:nvPr/>
        </p:nvSpPr>
        <p:spPr>
          <a:xfrm>
            <a:off x="2392066" y="5670291"/>
            <a:ext cx="8089322" cy="132343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Welcome</a:t>
            </a:r>
          </a:p>
        </p:txBody>
      </p:sp>
    </p:spTree>
    <p:extLst>
      <p:ext uri="{BB962C8B-B14F-4D97-AF65-F5344CB8AC3E}">
        <p14:creationId xmlns:p14="http://schemas.microsoft.com/office/powerpoint/2010/main" val="317934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7A9907-4032-4F61-BE70-BD782F7BBD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096" y="707136"/>
            <a:ext cx="7778496" cy="4474464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</p:pic>
      <p:sp>
        <p:nvSpPr>
          <p:cNvPr id="5" name="Flowchart: Terminator 4">
            <a:extLst>
              <a:ext uri="{FF2B5EF4-FFF2-40B4-BE49-F238E27FC236}">
                <a16:creationId xmlns:a16="http://schemas.microsoft.com/office/drawing/2014/main" id="{F5E55EE9-3BCD-43D4-9569-0E98BBFC0C4A}"/>
              </a:ext>
            </a:extLst>
          </p:cNvPr>
          <p:cNvSpPr/>
          <p:nvPr/>
        </p:nvSpPr>
        <p:spPr>
          <a:xfrm>
            <a:off x="2999232" y="5474208"/>
            <a:ext cx="6547104" cy="79248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Brush my teeth</a:t>
            </a:r>
          </a:p>
        </p:txBody>
      </p:sp>
    </p:spTree>
    <p:extLst>
      <p:ext uri="{BB962C8B-B14F-4D97-AF65-F5344CB8AC3E}">
        <p14:creationId xmlns:p14="http://schemas.microsoft.com/office/powerpoint/2010/main" val="115367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154F8B3-FA51-45F3-932C-F511AE08AE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424" y="694944"/>
            <a:ext cx="8790432" cy="4279392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</p:pic>
      <p:sp>
        <p:nvSpPr>
          <p:cNvPr id="5" name="Flowchart: Terminator 4">
            <a:extLst>
              <a:ext uri="{FF2B5EF4-FFF2-40B4-BE49-F238E27FC236}">
                <a16:creationId xmlns:a16="http://schemas.microsoft.com/office/drawing/2014/main" id="{1920E7C9-2B64-4809-9568-FF6FD42527ED}"/>
              </a:ext>
            </a:extLst>
          </p:cNvPr>
          <p:cNvSpPr/>
          <p:nvPr/>
        </p:nvSpPr>
        <p:spPr>
          <a:xfrm>
            <a:off x="2270892" y="5341686"/>
            <a:ext cx="6790944" cy="64008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rgbClr val="002060"/>
                </a:solidFill>
              </a:rPr>
              <a:t>Go to school</a:t>
            </a:r>
          </a:p>
        </p:txBody>
      </p:sp>
    </p:spTree>
    <p:extLst>
      <p:ext uri="{BB962C8B-B14F-4D97-AF65-F5344CB8AC3E}">
        <p14:creationId xmlns:p14="http://schemas.microsoft.com/office/powerpoint/2010/main" val="144078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>
            <a:extLst>
              <a:ext uri="{FF2B5EF4-FFF2-40B4-BE49-F238E27FC236}">
                <a16:creationId xmlns:a16="http://schemas.microsoft.com/office/drawing/2014/main" id="{0790C37F-8C6B-4752-BA30-16F1BADE3A16}"/>
              </a:ext>
            </a:extLst>
          </p:cNvPr>
          <p:cNvSpPr/>
          <p:nvPr/>
        </p:nvSpPr>
        <p:spPr>
          <a:xfrm>
            <a:off x="1530626" y="377687"/>
            <a:ext cx="7255565" cy="1431235"/>
          </a:xfrm>
          <a:prstGeom prst="flowChartTerminator">
            <a:avLst/>
          </a:prstGeom>
          <a:solidFill>
            <a:schemeClr val="accent6">
              <a:lumMod val="75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Find out new words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8C8FE7-4668-4C86-8161-63CFA1FA323B}"/>
              </a:ext>
            </a:extLst>
          </p:cNvPr>
          <p:cNvSpPr txBox="1"/>
          <p:nvPr/>
        </p:nvSpPr>
        <p:spPr>
          <a:xfrm>
            <a:off x="1510747" y="3071190"/>
            <a:ext cx="4293705" cy="92333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Get up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9F5590-F4CE-4846-A593-F3DD6DB73289}"/>
              </a:ext>
            </a:extLst>
          </p:cNvPr>
          <p:cNvSpPr txBox="1"/>
          <p:nvPr/>
        </p:nvSpPr>
        <p:spPr>
          <a:xfrm>
            <a:off x="1530626" y="4236014"/>
            <a:ext cx="4293705" cy="83099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Wash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112E2A-C70A-4B34-9E69-664E4D53C500}"/>
              </a:ext>
            </a:extLst>
          </p:cNvPr>
          <p:cNvSpPr txBox="1"/>
          <p:nvPr/>
        </p:nvSpPr>
        <p:spPr>
          <a:xfrm>
            <a:off x="6361043" y="3071190"/>
            <a:ext cx="3458818" cy="83099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Breakfast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8C3438-7C5C-4A15-818D-574EB770F214}"/>
              </a:ext>
            </a:extLst>
          </p:cNvPr>
          <p:cNvSpPr txBox="1"/>
          <p:nvPr/>
        </p:nvSpPr>
        <p:spPr>
          <a:xfrm>
            <a:off x="6361043" y="4236014"/>
            <a:ext cx="3458818" cy="83099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Brush</a:t>
            </a:r>
          </a:p>
        </p:txBody>
      </p:sp>
    </p:spTree>
    <p:extLst>
      <p:ext uri="{BB962C8B-B14F-4D97-AF65-F5344CB8AC3E}">
        <p14:creationId xmlns:p14="http://schemas.microsoft.com/office/powerpoint/2010/main" val="267235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79CFF0C-F027-4058-8D27-C3BB0B220B99}"/>
              </a:ext>
            </a:extLst>
          </p:cNvPr>
          <p:cNvSpPr/>
          <p:nvPr/>
        </p:nvSpPr>
        <p:spPr>
          <a:xfrm>
            <a:off x="3164114" y="1872343"/>
            <a:ext cx="4847772" cy="1901371"/>
          </a:xfrm>
          <a:prstGeom prst="roundRect">
            <a:avLst/>
          </a:prstGeom>
          <a:solidFill>
            <a:schemeClr val="accent2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Open page at 50</a:t>
            </a:r>
          </a:p>
        </p:txBody>
      </p:sp>
    </p:spTree>
    <p:extLst>
      <p:ext uri="{BB962C8B-B14F-4D97-AF65-F5344CB8AC3E}">
        <p14:creationId xmlns:p14="http://schemas.microsoft.com/office/powerpoint/2010/main" val="300285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2A1FA81F-EC62-4326-BF15-E40A075467A6}"/>
              </a:ext>
            </a:extLst>
          </p:cNvPr>
          <p:cNvSpPr/>
          <p:nvPr/>
        </p:nvSpPr>
        <p:spPr>
          <a:xfrm>
            <a:off x="2457061" y="1231641"/>
            <a:ext cx="7277877" cy="3862873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7030A0"/>
                </a:solidFill>
              </a:rPr>
              <a:t>Teacher’s reading</a:t>
            </a:r>
          </a:p>
        </p:txBody>
      </p:sp>
    </p:spTree>
    <p:extLst>
      <p:ext uri="{BB962C8B-B14F-4D97-AF65-F5344CB8AC3E}">
        <p14:creationId xmlns:p14="http://schemas.microsoft.com/office/powerpoint/2010/main" val="6567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ave 4">
            <a:extLst>
              <a:ext uri="{FF2B5EF4-FFF2-40B4-BE49-F238E27FC236}">
                <a16:creationId xmlns:a16="http://schemas.microsoft.com/office/drawing/2014/main" id="{1D8F1DF0-4F2F-4542-AAA8-C59824D62322}"/>
              </a:ext>
            </a:extLst>
          </p:cNvPr>
          <p:cNvSpPr/>
          <p:nvPr/>
        </p:nvSpPr>
        <p:spPr>
          <a:xfrm>
            <a:off x="1729409" y="2027583"/>
            <a:ext cx="8786191" cy="2484782"/>
          </a:xfrm>
          <a:prstGeom prst="wav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SS reading with teacher</a:t>
            </a:r>
          </a:p>
        </p:txBody>
      </p:sp>
    </p:spTree>
    <p:extLst>
      <p:ext uri="{BB962C8B-B14F-4D97-AF65-F5344CB8AC3E}">
        <p14:creationId xmlns:p14="http://schemas.microsoft.com/office/powerpoint/2010/main" val="225551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: 5 Points 2">
            <a:extLst>
              <a:ext uri="{FF2B5EF4-FFF2-40B4-BE49-F238E27FC236}">
                <a16:creationId xmlns:a16="http://schemas.microsoft.com/office/drawing/2014/main" id="{2B6F1B76-CCBA-4B2C-A3E5-0E41C75CB3EB}"/>
              </a:ext>
            </a:extLst>
          </p:cNvPr>
          <p:cNvSpPr/>
          <p:nvPr/>
        </p:nvSpPr>
        <p:spPr>
          <a:xfrm>
            <a:off x="1530626" y="581891"/>
            <a:ext cx="7871791" cy="5659883"/>
          </a:xfrm>
          <a:prstGeom prst="star5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SS reading</a:t>
            </a:r>
            <a:r>
              <a:rPr lang="bn-BD" sz="4800" dirty="0">
                <a:solidFill>
                  <a:schemeClr val="tx1"/>
                </a:solidFill>
              </a:rPr>
              <a:t> practice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44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C0143A53-33B4-4F3F-93A3-70B059E6AE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313650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E764E20A-EB36-4F0E-8D3C-25148790A24F}"/>
              </a:ext>
            </a:extLst>
          </p:cNvPr>
          <p:cNvSpPr/>
          <p:nvPr/>
        </p:nvSpPr>
        <p:spPr>
          <a:xfrm>
            <a:off x="5321808" y="2779776"/>
            <a:ext cx="1517904" cy="1481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Morning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activities</a:t>
            </a:r>
          </a:p>
        </p:txBody>
      </p:sp>
    </p:spTree>
    <p:extLst>
      <p:ext uri="{BB962C8B-B14F-4D97-AF65-F5344CB8AC3E}">
        <p14:creationId xmlns:p14="http://schemas.microsoft.com/office/powerpoint/2010/main" val="2749793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5C0F8D40-4F9D-4434-9682-569A3DFDE655}"/>
              </a:ext>
            </a:extLst>
          </p:cNvPr>
          <p:cNvSpPr/>
          <p:nvPr/>
        </p:nvSpPr>
        <p:spPr>
          <a:xfrm rot="10800000" flipV="1">
            <a:off x="2479963" y="692726"/>
            <a:ext cx="6743550" cy="436418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chemeClr val="tx1"/>
                </a:solidFill>
              </a:rPr>
              <a:t>Role play</a:t>
            </a:r>
          </a:p>
        </p:txBody>
      </p:sp>
    </p:spTree>
    <p:extLst>
      <p:ext uri="{BB962C8B-B14F-4D97-AF65-F5344CB8AC3E}">
        <p14:creationId xmlns:p14="http://schemas.microsoft.com/office/powerpoint/2010/main" val="396770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25C36B9C-BF98-4B94-8A5F-52F3E381D4EB}"/>
              </a:ext>
            </a:extLst>
          </p:cNvPr>
          <p:cNvSpPr/>
          <p:nvPr/>
        </p:nvSpPr>
        <p:spPr>
          <a:xfrm>
            <a:off x="1868557" y="1709529"/>
            <a:ext cx="8328991" cy="2027583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chemeClr val="bg2">
                    <a:lumMod val="10000"/>
                  </a:schemeClr>
                </a:solidFill>
              </a:rPr>
              <a:t>Bingo game</a:t>
            </a:r>
          </a:p>
        </p:txBody>
      </p:sp>
    </p:spTree>
    <p:extLst>
      <p:ext uri="{BB962C8B-B14F-4D97-AF65-F5344CB8AC3E}">
        <p14:creationId xmlns:p14="http://schemas.microsoft.com/office/powerpoint/2010/main" val="1204380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94780F-1FCB-460E-92FF-FC67EBB4B63D}"/>
              </a:ext>
            </a:extLst>
          </p:cNvPr>
          <p:cNvSpPr txBox="1"/>
          <p:nvPr/>
        </p:nvSpPr>
        <p:spPr>
          <a:xfrm>
            <a:off x="1790701" y="914400"/>
            <a:ext cx="7756712" cy="1015663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7030A0"/>
                </a:solidFill>
              </a:rPr>
              <a:t>Introduce of teacher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28C1D6-294C-4603-B0C0-3CBB541B3DAC}"/>
              </a:ext>
            </a:extLst>
          </p:cNvPr>
          <p:cNvSpPr txBox="1"/>
          <p:nvPr/>
        </p:nvSpPr>
        <p:spPr>
          <a:xfrm>
            <a:off x="2226365" y="2286000"/>
            <a:ext cx="6798365" cy="206210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/>
              <a:t>Mita</a:t>
            </a:r>
            <a:r>
              <a:rPr lang="en-US" sz="3200" dirty="0"/>
              <a:t> Das</a:t>
            </a:r>
          </a:p>
          <a:p>
            <a:pPr algn="ctr"/>
            <a:r>
              <a:rPr lang="en-US" sz="3200" dirty="0"/>
              <a:t>Assistant teacher</a:t>
            </a:r>
          </a:p>
          <a:p>
            <a:r>
              <a:rPr lang="en-US" sz="3200" dirty="0" err="1"/>
              <a:t>Chandrapara</a:t>
            </a:r>
            <a:r>
              <a:rPr lang="en-US" sz="3200" dirty="0"/>
              <a:t> govt. primary school</a:t>
            </a:r>
          </a:p>
          <a:p>
            <a:pPr algn="ctr"/>
            <a:r>
              <a:rPr lang="en-US" sz="3200" dirty="0" err="1"/>
              <a:t>Kachua</a:t>
            </a:r>
            <a:r>
              <a:rPr lang="en-US" sz="3200" dirty="0"/>
              <a:t>, Bagerhat.</a:t>
            </a:r>
          </a:p>
        </p:txBody>
      </p:sp>
    </p:spTree>
    <p:extLst>
      <p:ext uri="{BB962C8B-B14F-4D97-AF65-F5344CB8AC3E}">
        <p14:creationId xmlns:p14="http://schemas.microsoft.com/office/powerpoint/2010/main" val="360130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71AC3AE4-42E3-4DF4-9B6B-E43A27E8F89E}"/>
              </a:ext>
            </a:extLst>
          </p:cNvPr>
          <p:cNvSpPr/>
          <p:nvPr/>
        </p:nvSpPr>
        <p:spPr>
          <a:xfrm>
            <a:off x="3765175" y="457200"/>
            <a:ext cx="3388659" cy="2971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rgbClr val="002060"/>
                </a:solidFill>
              </a:rPr>
              <a:t>I</a:t>
            </a:r>
            <a:r>
              <a:rPr lang="bn-BD" sz="5400" dirty="0">
                <a:solidFill>
                  <a:srgbClr val="002060"/>
                </a:solidFill>
              </a:rPr>
              <a:t>W</a:t>
            </a:r>
            <a:endParaRPr lang="en-US" sz="5400" dirty="0">
              <a:solidFill>
                <a:srgbClr val="002060"/>
              </a:solidFill>
            </a:endParaRPr>
          </a:p>
          <a:p>
            <a:pPr algn="ctr"/>
            <a:r>
              <a:rPr lang="en-US" sz="5400" dirty="0">
                <a:solidFill>
                  <a:srgbClr val="002060"/>
                </a:solidFill>
              </a:rPr>
              <a:t>Ask and answer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091E3F-ADE5-4681-8780-9D8DA602CE10}"/>
              </a:ext>
            </a:extLst>
          </p:cNvPr>
          <p:cNvSpPr txBox="1"/>
          <p:nvPr/>
        </p:nvSpPr>
        <p:spPr>
          <a:xfrm>
            <a:off x="322730" y="3630706"/>
            <a:ext cx="104618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/>
              <a:t>1.When</a:t>
            </a:r>
            <a:r>
              <a:rPr lang="en-US" sz="4800" dirty="0"/>
              <a:t> do you get up?</a:t>
            </a:r>
          </a:p>
          <a:p>
            <a:r>
              <a:rPr lang="en-US" sz="4800" dirty="0" err="1"/>
              <a:t>2.What</a:t>
            </a:r>
            <a:r>
              <a:rPr lang="en-US" sz="4800" dirty="0"/>
              <a:t> do you like to eat breakfast?</a:t>
            </a:r>
          </a:p>
          <a:p>
            <a:r>
              <a:rPr lang="en-US" sz="4800" dirty="0" err="1"/>
              <a:t>3.When</a:t>
            </a:r>
            <a:r>
              <a:rPr lang="en-US" sz="4800" dirty="0"/>
              <a:t> you go to school?</a:t>
            </a:r>
          </a:p>
        </p:txBody>
      </p:sp>
    </p:spTree>
    <p:extLst>
      <p:ext uri="{BB962C8B-B14F-4D97-AF65-F5344CB8AC3E}">
        <p14:creationId xmlns:p14="http://schemas.microsoft.com/office/powerpoint/2010/main" val="410389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E65D563-CDBE-4975-AC65-15CA9032D08C}"/>
              </a:ext>
            </a:extLst>
          </p:cNvPr>
          <p:cNvSpPr/>
          <p:nvPr/>
        </p:nvSpPr>
        <p:spPr>
          <a:xfrm>
            <a:off x="3886200" y="1484846"/>
            <a:ext cx="4419600" cy="134389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rgbClr val="7030A0"/>
                </a:solidFill>
              </a:rPr>
              <a:t>Pair work</a:t>
            </a:r>
          </a:p>
        </p:txBody>
      </p:sp>
      <p:sp>
        <p:nvSpPr>
          <p:cNvPr id="2" name="Flowchart: Punched Tape 1">
            <a:extLst>
              <a:ext uri="{FF2B5EF4-FFF2-40B4-BE49-F238E27FC236}">
                <a16:creationId xmlns:a16="http://schemas.microsoft.com/office/drawing/2014/main" id="{2B472974-50A9-4FEF-9825-D407FADD0E2A}"/>
              </a:ext>
            </a:extLst>
          </p:cNvPr>
          <p:cNvSpPr/>
          <p:nvPr/>
        </p:nvSpPr>
        <p:spPr>
          <a:xfrm>
            <a:off x="1570383" y="3429001"/>
            <a:ext cx="9223513" cy="2295938"/>
          </a:xfrm>
          <a:prstGeom prst="flowChartPunchedTape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>
                <a:solidFill>
                  <a:schemeClr val="tx1"/>
                </a:solidFill>
              </a:rPr>
              <a:t>Say </a:t>
            </a:r>
            <a:r>
              <a:rPr lang="en-US" sz="6000">
                <a:solidFill>
                  <a:schemeClr val="tx1"/>
                </a:solidFill>
              </a:rPr>
              <a:t>two </a:t>
            </a:r>
            <a:r>
              <a:rPr lang="en-US" sz="6000" dirty="0">
                <a:solidFill>
                  <a:schemeClr val="tx1"/>
                </a:solidFill>
              </a:rPr>
              <a:t>morning activities</a:t>
            </a:r>
          </a:p>
        </p:txBody>
      </p:sp>
    </p:spTree>
    <p:extLst>
      <p:ext uri="{BB962C8B-B14F-4D97-AF65-F5344CB8AC3E}">
        <p14:creationId xmlns:p14="http://schemas.microsoft.com/office/powerpoint/2010/main" val="375105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: 6 Points 2">
            <a:extLst>
              <a:ext uri="{FF2B5EF4-FFF2-40B4-BE49-F238E27FC236}">
                <a16:creationId xmlns:a16="http://schemas.microsoft.com/office/drawing/2014/main" id="{338191E3-ECC2-4C5D-A809-4285C5910E6A}"/>
              </a:ext>
            </a:extLst>
          </p:cNvPr>
          <p:cNvSpPr/>
          <p:nvPr/>
        </p:nvSpPr>
        <p:spPr>
          <a:xfrm>
            <a:off x="3744686" y="0"/>
            <a:ext cx="3671456" cy="2618509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rgbClr val="002060"/>
                </a:solidFill>
              </a:rPr>
              <a:t>Group work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A5665F-EF8B-4AC5-AA3A-BAE3BA879091}"/>
              </a:ext>
            </a:extLst>
          </p:cNvPr>
          <p:cNvSpPr txBox="1"/>
          <p:nvPr/>
        </p:nvSpPr>
        <p:spPr>
          <a:xfrm>
            <a:off x="645459" y="2904565"/>
            <a:ext cx="10811435" cy="2800767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accent1"/>
                </a:solidFill>
              </a:rPr>
              <a:t>Group 1</a:t>
            </a:r>
            <a:r>
              <a:rPr lang="en-US" sz="4400" dirty="0"/>
              <a:t>.</a:t>
            </a:r>
            <a:r>
              <a:rPr lang="bn-BD" sz="4400" dirty="0"/>
              <a:t>Say the</a:t>
            </a:r>
            <a:r>
              <a:rPr lang="en-US" sz="4400" dirty="0"/>
              <a:t> </a:t>
            </a:r>
            <a:r>
              <a:rPr lang="en-US" sz="4400" dirty="0" err="1"/>
              <a:t>nam</a:t>
            </a:r>
            <a:r>
              <a:rPr lang="bn-BD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</a:t>
            </a:r>
            <a:r>
              <a:rPr lang="en-US" sz="4400" dirty="0">
                <a:solidFill>
                  <a:schemeClr val="accent1"/>
                </a:solidFill>
              </a:rPr>
              <a:t> </a:t>
            </a:r>
            <a:r>
              <a:rPr lang="bn-BD" sz="4400" dirty="0">
                <a:solidFill>
                  <a:schemeClr val="accent1"/>
                </a:solidFill>
              </a:rPr>
              <a:t> of 5 activities </a:t>
            </a:r>
            <a:r>
              <a:rPr lang="en-US" sz="4400" dirty="0" err="1"/>
              <a:t>whice</a:t>
            </a:r>
            <a:r>
              <a:rPr lang="en-US" sz="4400" dirty="0"/>
              <a:t> you do in </a:t>
            </a:r>
            <a:r>
              <a:rPr lang="bn-BD" sz="4400" dirty="0"/>
              <a:t>every</a:t>
            </a:r>
            <a:r>
              <a:rPr lang="en-US" sz="4400" dirty="0"/>
              <a:t> morning?</a:t>
            </a:r>
          </a:p>
          <a:p>
            <a:r>
              <a:rPr lang="en-US" sz="4400" dirty="0">
                <a:solidFill>
                  <a:schemeClr val="accent1"/>
                </a:solidFill>
              </a:rPr>
              <a:t>Group 2.</a:t>
            </a:r>
            <a:r>
              <a:rPr lang="bn-BD" sz="4400" dirty="0"/>
              <a:t>Say the name of 5 activities</a:t>
            </a:r>
            <a:r>
              <a:rPr lang="en-US" sz="4400" dirty="0"/>
              <a:t> </a:t>
            </a:r>
            <a:r>
              <a:rPr lang="en-US" sz="4400" dirty="0" err="1"/>
              <a:t>whice</a:t>
            </a:r>
            <a:r>
              <a:rPr lang="en-US" sz="4400" dirty="0"/>
              <a:t> you did last morning?</a:t>
            </a:r>
          </a:p>
        </p:txBody>
      </p:sp>
    </p:spTree>
    <p:extLst>
      <p:ext uri="{BB962C8B-B14F-4D97-AF65-F5344CB8AC3E}">
        <p14:creationId xmlns:p14="http://schemas.microsoft.com/office/powerpoint/2010/main" val="316253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7EA0579-9E6E-47B0-8104-8654C141AFA6}"/>
              </a:ext>
            </a:extLst>
          </p:cNvPr>
          <p:cNvSpPr txBox="1"/>
          <p:nvPr/>
        </p:nvSpPr>
        <p:spPr>
          <a:xfrm>
            <a:off x="3281082" y="1425388"/>
            <a:ext cx="3254189" cy="17543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Home work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DFCDE6-FF9E-488A-A4F7-B3F3341A6D82}"/>
              </a:ext>
            </a:extLst>
          </p:cNvPr>
          <p:cNvSpPr txBox="1"/>
          <p:nvPr/>
        </p:nvSpPr>
        <p:spPr>
          <a:xfrm>
            <a:off x="968188" y="3792071"/>
            <a:ext cx="96280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Make a list what do you do at night.</a:t>
            </a:r>
          </a:p>
        </p:txBody>
      </p:sp>
    </p:spTree>
    <p:extLst>
      <p:ext uri="{BB962C8B-B14F-4D97-AF65-F5344CB8AC3E}">
        <p14:creationId xmlns:p14="http://schemas.microsoft.com/office/powerpoint/2010/main" val="339305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486E57-FF13-4693-A788-AAB559E760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632" y="540646"/>
            <a:ext cx="7388352" cy="4799449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B01F7C0-8348-417A-A379-1AA21874BBAD}"/>
              </a:ext>
            </a:extLst>
          </p:cNvPr>
          <p:cNvSpPr txBox="1"/>
          <p:nvPr/>
        </p:nvSpPr>
        <p:spPr>
          <a:xfrm>
            <a:off x="3767328" y="5535168"/>
            <a:ext cx="4657344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solidFill>
                  <a:srgbClr val="FF0000"/>
                </a:solidFill>
              </a:rPr>
              <a:t>Thanks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00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1C1F3B9-59DE-43B3-88E5-3DBB016FD290}"/>
              </a:ext>
            </a:extLst>
          </p:cNvPr>
          <p:cNvSpPr/>
          <p:nvPr/>
        </p:nvSpPr>
        <p:spPr>
          <a:xfrm>
            <a:off x="2140527" y="1620982"/>
            <a:ext cx="7294418" cy="498763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chemeClr val="tx1"/>
                </a:solidFill>
              </a:rPr>
              <a:t>Class:2</a:t>
            </a:r>
            <a:endParaRPr lang="en-US" sz="4400" dirty="0">
              <a:solidFill>
                <a:schemeClr val="tx1"/>
              </a:solidFill>
            </a:endParaRPr>
          </a:p>
          <a:p>
            <a:pPr algn="ctr"/>
            <a:r>
              <a:rPr lang="en-US" sz="4400" dirty="0" err="1">
                <a:solidFill>
                  <a:schemeClr val="tx1"/>
                </a:solidFill>
              </a:rPr>
              <a:t>Subject:English</a:t>
            </a:r>
            <a:endParaRPr lang="en-US" sz="4400" dirty="0">
              <a:solidFill>
                <a:schemeClr val="tx1"/>
              </a:solidFill>
            </a:endParaRPr>
          </a:p>
          <a:p>
            <a:pPr algn="ctr"/>
            <a:r>
              <a:rPr lang="en-US" sz="4400" dirty="0" err="1">
                <a:solidFill>
                  <a:schemeClr val="tx1"/>
                </a:solidFill>
              </a:rPr>
              <a:t>Unit:25</a:t>
            </a:r>
            <a:endParaRPr lang="en-US" sz="4400" dirty="0">
              <a:solidFill>
                <a:schemeClr val="tx1"/>
              </a:solidFill>
            </a:endParaRPr>
          </a:p>
          <a:p>
            <a:pPr algn="ctr"/>
            <a:r>
              <a:rPr lang="en-US" sz="4400" dirty="0" err="1">
                <a:solidFill>
                  <a:schemeClr val="tx1"/>
                </a:solidFill>
              </a:rPr>
              <a:t>Lesson:1-3</a:t>
            </a:r>
            <a:endParaRPr lang="en-US" sz="4400" dirty="0">
              <a:solidFill>
                <a:schemeClr val="tx1"/>
              </a:solidFill>
            </a:endParaRPr>
          </a:p>
          <a:p>
            <a:pPr algn="ctr"/>
            <a:r>
              <a:rPr lang="en-US" sz="4400" dirty="0">
                <a:solidFill>
                  <a:schemeClr val="tx1"/>
                </a:solidFill>
              </a:rPr>
              <a:t>Part of the </a:t>
            </a:r>
            <a:r>
              <a:rPr lang="en-US" sz="4400" dirty="0" err="1">
                <a:solidFill>
                  <a:schemeClr val="tx1"/>
                </a:solidFill>
              </a:rPr>
              <a:t>lesson:A,B,C</a:t>
            </a:r>
            <a:endParaRPr lang="en-US" sz="4400" dirty="0">
              <a:solidFill>
                <a:schemeClr val="tx1"/>
              </a:solidFill>
            </a:endParaRPr>
          </a:p>
          <a:p>
            <a:pPr algn="ctr"/>
            <a:r>
              <a:rPr lang="en-US" sz="4400" dirty="0" err="1">
                <a:solidFill>
                  <a:schemeClr val="tx1"/>
                </a:solidFill>
              </a:rPr>
              <a:t>Time:40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minitus</a:t>
            </a:r>
            <a:endParaRPr lang="en-US" sz="4400" dirty="0">
              <a:solidFill>
                <a:schemeClr val="tx1"/>
              </a:solidFill>
            </a:endParaRPr>
          </a:p>
          <a:p>
            <a:pPr algn="ctr"/>
            <a:r>
              <a:rPr lang="en-US" sz="4400" dirty="0" err="1">
                <a:solidFill>
                  <a:schemeClr val="tx1"/>
                </a:solidFill>
              </a:rPr>
              <a:t>Date:20</a:t>
            </a:r>
            <a:r>
              <a:rPr lang="en-US" sz="4400" dirty="0">
                <a:solidFill>
                  <a:schemeClr val="tx1"/>
                </a:solidFill>
              </a:rPr>
              <a:t>/03/2018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9A1C00-8E23-4ED5-A38E-E1E1099E4338}"/>
              </a:ext>
            </a:extLst>
          </p:cNvPr>
          <p:cNvSpPr/>
          <p:nvPr/>
        </p:nvSpPr>
        <p:spPr>
          <a:xfrm>
            <a:off x="2140528" y="139148"/>
            <a:ext cx="7294418" cy="9939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Introduce of the lesson</a:t>
            </a:r>
          </a:p>
        </p:txBody>
      </p:sp>
    </p:spTree>
    <p:extLst>
      <p:ext uri="{BB962C8B-B14F-4D97-AF65-F5344CB8AC3E}">
        <p14:creationId xmlns:p14="http://schemas.microsoft.com/office/powerpoint/2010/main" val="318800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70E2034-3EA9-4E3B-984B-1C64C7979FF8}"/>
              </a:ext>
            </a:extLst>
          </p:cNvPr>
          <p:cNvSpPr/>
          <p:nvPr/>
        </p:nvSpPr>
        <p:spPr>
          <a:xfrm>
            <a:off x="831523" y="295422"/>
            <a:ext cx="8507895" cy="102694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chemeClr val="tx1"/>
                </a:solidFill>
              </a:rPr>
              <a:t>Learning outcome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3CE2475-F0CF-4DEB-9C0D-C20C95346DF3}"/>
              </a:ext>
            </a:extLst>
          </p:cNvPr>
          <p:cNvSpPr/>
          <p:nvPr/>
        </p:nvSpPr>
        <p:spPr>
          <a:xfrm>
            <a:off x="464235" y="3570059"/>
            <a:ext cx="10986867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600" dirty="0"/>
              <a:t>Speaking : 1.1.1  repeat after the teacher simple words and phrases with proper sounds and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863AEC4-9BB3-4D54-AB0B-759897AA0BC9}"/>
              </a:ext>
            </a:extLst>
          </p:cNvPr>
          <p:cNvSpPr/>
          <p:nvPr/>
        </p:nvSpPr>
        <p:spPr>
          <a:xfrm>
            <a:off x="636105" y="1811606"/>
            <a:ext cx="11011944" cy="13234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000" dirty="0"/>
              <a:t>Listening : 1.1.1  become familiar with English sounds by   listening to common English words.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CB4FB2-AFBA-48F9-AECE-0F8F5C5BB55A}"/>
              </a:ext>
            </a:extLst>
          </p:cNvPr>
          <p:cNvSpPr/>
          <p:nvPr/>
        </p:nvSpPr>
        <p:spPr>
          <a:xfrm>
            <a:off x="464235" y="5047175"/>
            <a:ext cx="11183814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dirty="0"/>
              <a:t>Reading : 1.4.1  read words and phrases with the help   of visual clues (about 30 new words) and simple sentences.</a:t>
            </a:r>
          </a:p>
        </p:txBody>
      </p:sp>
    </p:spTree>
    <p:extLst>
      <p:ext uri="{BB962C8B-B14F-4D97-AF65-F5344CB8AC3E}">
        <p14:creationId xmlns:p14="http://schemas.microsoft.com/office/powerpoint/2010/main" val="4093341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3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hlinkClick r:id="" action="ppaction://ole?verb=0"/>
            <a:extLst>
              <a:ext uri="{FF2B5EF4-FFF2-40B4-BE49-F238E27FC236}">
                <a16:creationId xmlns:a16="http://schemas.microsoft.com/office/drawing/2014/main" id="{73F83410-1774-4ACD-8048-B3D8726BFF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41424"/>
              </p:ext>
            </p:extLst>
          </p:nvPr>
        </p:nvGraphicFramePr>
        <p:xfrm>
          <a:off x="5403850" y="3208338"/>
          <a:ext cx="13843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" name="Packager Shell Object" showAsIcon="1" r:id="rId3" imgW="1384560" imgH="437760" progId="Package">
                  <p:embed/>
                </p:oleObj>
              </mc:Choice>
              <mc:Fallback>
                <p:oleObj name="Packager Shell Object" showAsIcon="1" r:id="rId3" imgW="1384560" imgH="43776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03850" y="3208338"/>
                        <a:ext cx="1384300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09D9A7A-C5B5-4D3F-91C7-2C351909477D}"/>
              </a:ext>
            </a:extLst>
          </p:cNvPr>
          <p:cNvSpPr txBox="1"/>
          <p:nvPr/>
        </p:nvSpPr>
        <p:spPr>
          <a:xfrm>
            <a:off x="2836506" y="671804"/>
            <a:ext cx="6270172" cy="1107996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Lets sing a song</a:t>
            </a:r>
          </a:p>
        </p:txBody>
      </p:sp>
    </p:spTree>
    <p:extLst>
      <p:ext uri="{BB962C8B-B14F-4D97-AF65-F5344CB8AC3E}">
        <p14:creationId xmlns:p14="http://schemas.microsoft.com/office/powerpoint/2010/main" val="43973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agnetic Disk 1">
            <a:extLst>
              <a:ext uri="{FF2B5EF4-FFF2-40B4-BE49-F238E27FC236}">
                <a16:creationId xmlns:a16="http://schemas.microsoft.com/office/drawing/2014/main" id="{B5409BD0-4B92-4DB4-AB8E-347DD6AAA007}"/>
              </a:ext>
            </a:extLst>
          </p:cNvPr>
          <p:cNvSpPr/>
          <p:nvPr/>
        </p:nvSpPr>
        <p:spPr>
          <a:xfrm>
            <a:off x="2047461" y="1093304"/>
            <a:ext cx="6241774" cy="1729409"/>
          </a:xfrm>
          <a:prstGeom prst="flowChartMagneticDisk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rgbClr val="002060"/>
                </a:solidFill>
              </a:rPr>
              <a:t>Lesson </a:t>
            </a:r>
            <a:r>
              <a:rPr lang="en-US" sz="6000" dirty="0" err="1">
                <a:solidFill>
                  <a:srgbClr val="002060"/>
                </a:solidFill>
              </a:rPr>
              <a:t>diclaration</a:t>
            </a:r>
            <a:endParaRPr lang="en-US" sz="6000" dirty="0">
              <a:solidFill>
                <a:srgbClr val="002060"/>
              </a:solidFill>
            </a:endParaRPr>
          </a:p>
        </p:txBody>
      </p:sp>
      <p:sp>
        <p:nvSpPr>
          <p:cNvPr id="5" name="Star: 6 Points 4">
            <a:extLst>
              <a:ext uri="{FF2B5EF4-FFF2-40B4-BE49-F238E27FC236}">
                <a16:creationId xmlns:a16="http://schemas.microsoft.com/office/drawing/2014/main" id="{424EECC1-7C30-4ABD-A426-2B0C62598074}"/>
              </a:ext>
            </a:extLst>
          </p:cNvPr>
          <p:cNvSpPr/>
          <p:nvPr/>
        </p:nvSpPr>
        <p:spPr>
          <a:xfrm>
            <a:off x="2902227" y="3101009"/>
            <a:ext cx="5029200" cy="3458817"/>
          </a:xfrm>
          <a:prstGeom prst="star6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rgbClr val="002060"/>
                </a:solidFill>
              </a:rPr>
              <a:t>Life everyday</a:t>
            </a:r>
          </a:p>
        </p:txBody>
      </p:sp>
    </p:spTree>
    <p:extLst>
      <p:ext uri="{BB962C8B-B14F-4D97-AF65-F5344CB8AC3E}">
        <p14:creationId xmlns:p14="http://schemas.microsoft.com/office/powerpoint/2010/main" val="225477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A1473EC-37BC-418B-97D9-0885FA3586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792" y="304801"/>
            <a:ext cx="8644128" cy="5035296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</p:pic>
      <p:sp>
        <p:nvSpPr>
          <p:cNvPr id="5" name="Flowchart: Terminator 4">
            <a:extLst>
              <a:ext uri="{FF2B5EF4-FFF2-40B4-BE49-F238E27FC236}">
                <a16:creationId xmlns:a16="http://schemas.microsoft.com/office/drawing/2014/main" id="{671CD1A7-970B-43EF-A6E6-C55C0F25C592}"/>
              </a:ext>
            </a:extLst>
          </p:cNvPr>
          <p:cNvSpPr/>
          <p:nvPr/>
        </p:nvSpPr>
        <p:spPr>
          <a:xfrm rot="10800000" flipV="1">
            <a:off x="2670048" y="5559552"/>
            <a:ext cx="6986016" cy="865632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rgbClr val="002060"/>
                </a:solidFill>
              </a:rPr>
              <a:t>Get up</a:t>
            </a:r>
          </a:p>
        </p:txBody>
      </p:sp>
    </p:spTree>
    <p:extLst>
      <p:ext uri="{BB962C8B-B14F-4D97-AF65-F5344CB8AC3E}">
        <p14:creationId xmlns:p14="http://schemas.microsoft.com/office/powerpoint/2010/main" val="89593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1AF8234-1E92-4819-A663-1464750861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808" y="475488"/>
            <a:ext cx="7644384" cy="4632960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</p:pic>
      <p:sp>
        <p:nvSpPr>
          <p:cNvPr id="5" name="Flowchart: Terminator 4">
            <a:extLst>
              <a:ext uri="{FF2B5EF4-FFF2-40B4-BE49-F238E27FC236}">
                <a16:creationId xmlns:a16="http://schemas.microsoft.com/office/drawing/2014/main" id="{961CF101-75F2-4BEB-8D31-8148E5B2F508}"/>
              </a:ext>
            </a:extLst>
          </p:cNvPr>
          <p:cNvSpPr/>
          <p:nvPr/>
        </p:nvSpPr>
        <p:spPr>
          <a:xfrm rot="10800000" flipV="1">
            <a:off x="4035552" y="5419560"/>
            <a:ext cx="4376928" cy="721946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002060"/>
                </a:solidFill>
              </a:rPr>
              <a:t>Wash my face</a:t>
            </a:r>
          </a:p>
        </p:txBody>
      </p:sp>
    </p:spTree>
    <p:extLst>
      <p:ext uri="{BB962C8B-B14F-4D97-AF65-F5344CB8AC3E}">
        <p14:creationId xmlns:p14="http://schemas.microsoft.com/office/powerpoint/2010/main" val="4261282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C6BAEFD-ABE8-4F38-82E3-B29301FB6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530" y="731520"/>
            <a:ext cx="7094220" cy="4602480"/>
          </a:xfrm>
          <a:prstGeom prst="rect">
            <a:avLst/>
          </a:prstGeom>
        </p:spPr>
      </p:pic>
      <p:sp>
        <p:nvSpPr>
          <p:cNvPr id="6" name="Flowchart: Terminator 5">
            <a:extLst>
              <a:ext uri="{FF2B5EF4-FFF2-40B4-BE49-F238E27FC236}">
                <a16:creationId xmlns:a16="http://schemas.microsoft.com/office/drawing/2014/main" id="{D71498F6-FDAE-4A32-8C95-3AAB5541E55E}"/>
              </a:ext>
            </a:extLst>
          </p:cNvPr>
          <p:cNvSpPr/>
          <p:nvPr/>
        </p:nvSpPr>
        <p:spPr>
          <a:xfrm>
            <a:off x="3267456" y="5462016"/>
            <a:ext cx="4962144" cy="853440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Have breakfast</a:t>
            </a:r>
          </a:p>
        </p:txBody>
      </p:sp>
    </p:spTree>
    <p:extLst>
      <p:ext uri="{BB962C8B-B14F-4D97-AF65-F5344CB8AC3E}">
        <p14:creationId xmlns:p14="http://schemas.microsoft.com/office/powerpoint/2010/main" val="363593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1082</TotalTime>
  <Words>252</Words>
  <Application>Microsoft Office PowerPoint</Application>
  <PresentationFormat>Widescreen</PresentationFormat>
  <Paragraphs>63</Paragraphs>
  <Slides>24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Vrinda</vt:lpstr>
      <vt:lpstr>Office Theme</vt:lpstr>
      <vt:lpstr>Packager Shell Object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157</cp:revision>
  <dcterms:created xsi:type="dcterms:W3CDTF">2018-03-19T14:08:08Z</dcterms:created>
  <dcterms:modified xsi:type="dcterms:W3CDTF">2018-03-24T13:07:47Z</dcterms:modified>
</cp:coreProperties>
</file>